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5" r:id="rId18"/>
    <p:sldId id="316" r:id="rId19"/>
    <p:sldId id="298" r:id="rId20"/>
    <p:sldId id="317" r:id="rId21"/>
    <p:sldId id="262" r:id="rId22"/>
    <p:sldId id="294" r:id="rId23"/>
    <p:sldId id="318" r:id="rId24"/>
    <p:sldId id="324" r:id="rId25"/>
    <p:sldId id="322" r:id="rId26"/>
    <p:sldId id="279" r:id="rId27"/>
    <p:sldId id="291" r:id="rId28"/>
    <p:sldId id="278" r:id="rId29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665"/>
  </p:normalViewPr>
  <p:slideViewPr>
    <p:cSldViewPr>
      <p:cViewPr varScale="1">
        <p:scale>
          <a:sx n="143" d="100"/>
          <a:sy n="143" d="100"/>
        </p:scale>
        <p:origin x="440" y="1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jpeg"/><Relationship Id="rId8" Type="http://schemas.openxmlformats.org/officeDocument/2006/relationships/image" Target="../media/image65.jpeg"/><Relationship Id="rId7" Type="http://schemas.openxmlformats.org/officeDocument/2006/relationships/image" Target="../media/image64.jpeg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renji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元经典套餐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十渡一日游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200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如下十渡经典景点及娱乐项目任选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</a:t>
            </a:r>
            <a:r>
              <a:rPr lang="zh-CN" altLang="en-US" sz="1200" smtClean="0"/>
              <a:t>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熔炼团队：激情节拍、动力火车 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smtClean="0">
                <a:solidFill>
                  <a:srgbClr val="FF0000"/>
                </a:solidFill>
              </a:rPr>
              <a:t>1</a:t>
            </a:r>
            <a:endParaRPr lang="zh-CN" altLang="en-US" sz="140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3" y="1579563"/>
            <a:ext cx="2376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个午餐，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人餐标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团体为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500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元包桌，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人一桌，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14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菜一汤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23764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957263" y="1579563"/>
            <a:ext cx="2376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957263" y="380841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200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服务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4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075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7253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716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午餐：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50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/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人餐标，丰盛农家宴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713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午餐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13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en-US" altLang="zh-CN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zh-CN" altLang="en-US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元</a:t>
                      </a:r>
                      <a:r>
                        <a:rPr lang="en-US" altLang="zh-CN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zh-CN" altLang="en-US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人餐标，团体执行</a:t>
                      </a:r>
                      <a:r>
                        <a:rPr lang="en-US" altLang="zh-CN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  <a:r>
                        <a:rPr lang="zh-CN" altLang="en-US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元包桌，</a:t>
                      </a:r>
                      <a:r>
                        <a:rPr lang="en-US" altLang="zh-CN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zh-CN" altLang="en-US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人一桌，</a:t>
                      </a:r>
                      <a:r>
                        <a:rPr lang="en-US" altLang="zh-CN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zh-CN" altLang="en-US" sz="11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菜一汤，主食任吃</a:t>
                      </a:r>
                      <a:endParaRPr lang="zh-CN" altLang="en-US" sz="11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硬菜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16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1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鲜烤虹鳟鱼      特色烤羊排     老村长招待菜</a:t>
                      </a:r>
                      <a:endParaRPr lang="en-US" altLang="zh-CN" sz="11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1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花肉香菇杂粮包</a:t>
                      </a:r>
                      <a:endParaRPr lang="en-US" altLang="zh-CN" sz="11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9969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200</a:t>
            </a:r>
            <a:r>
              <a:rPr lang="zh-CN" altLang="en-US" sz="1600" b="1" noProof="1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元套餐可以吃到什么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？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4717" y="4345682"/>
            <a:ext cx="3058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en-US" altLang="zh-CN" sz="1600" b="1" dirty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088"/>
            <a:ext cx="15113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6" y="3571088"/>
            <a:ext cx="1652492" cy="1292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63" y="3571088"/>
            <a:ext cx="1513309" cy="12922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857987" y="1480017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www.youshanrenjia.com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5283444" y="3487283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/>
      <p:bldP spid="58" grpId="1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6117</Words>
  <Application>WPS 文字</Application>
  <PresentationFormat>自定义</PresentationFormat>
  <Paragraphs>536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149</cp:revision>
  <dcterms:created xsi:type="dcterms:W3CDTF">2022-04-20T13:34:14Z</dcterms:created>
  <dcterms:modified xsi:type="dcterms:W3CDTF">2022-04-20T13:34:14Z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1241111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