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5" r:id="rId18"/>
    <p:sldId id="316" r:id="rId19"/>
    <p:sldId id="298" r:id="rId20"/>
    <p:sldId id="317" r:id="rId21"/>
    <p:sldId id="262" r:id="rId22"/>
    <p:sldId id="331" r:id="rId23"/>
    <p:sldId id="328" r:id="rId24"/>
    <p:sldId id="329" r:id="rId25"/>
    <p:sldId id="330" r:id="rId26"/>
    <p:sldId id="318" r:id="rId27"/>
    <p:sldId id="326" r:id="rId28"/>
    <p:sldId id="327" r:id="rId29"/>
    <p:sldId id="324" r:id="rId30"/>
    <p:sldId id="322" r:id="rId31"/>
    <p:sldId id="279" r:id="rId32"/>
    <p:sldId id="291" r:id="rId33"/>
    <p:sldId id="278" r:id="rId34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jpeg"/><Relationship Id="rId8" Type="http://schemas.openxmlformats.org/officeDocument/2006/relationships/image" Target="../media/image61.jpeg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3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3.jpeg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1.jpeg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5.jpeg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69.jpeg"/><Relationship Id="rId1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jpeg"/><Relationship Id="rId8" Type="http://schemas.openxmlformats.org/officeDocument/2006/relationships/image" Target="../media/image83.jpeg"/><Relationship Id="rId7" Type="http://schemas.openxmlformats.org/officeDocument/2006/relationships/image" Target="../media/image82.jpeg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jpeg"/><Relationship Id="rId7" Type="http://schemas.openxmlformats.org/officeDocument/2006/relationships/image" Target="../media/image90.jpeg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renjia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415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kumimoji="0" lang="zh-CN" altLang="en-US" sz="280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超值特惠套餐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十渡三日游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415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如下十渡经典景点及娱乐项目任选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</a:t>
            </a:r>
            <a:r>
              <a:rPr lang="zh-CN" altLang="en-US" sz="1200" smtClean="0"/>
              <a:t>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984213" y="3803476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415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709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舒适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住宿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5967835" y="1508904"/>
            <a:ext cx="306866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席；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日晚餐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标，豪华农家宴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b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</a:b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元自助营养早餐。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9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6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3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自助烧烤实景展示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094" y="3795093"/>
            <a:ext cx="15930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aphicFrame>
        <p:nvGraphicFramePr>
          <p:cNvPr id="19" name="Group 21"/>
          <p:cNvGraphicFramePr>
            <a:graphicFrameLocks noGrp="1"/>
          </p:cNvGraphicFramePr>
          <p:nvPr/>
        </p:nvGraphicFramePr>
        <p:xfrm>
          <a:off x="285720" y="791512"/>
          <a:ext cx="3027363" cy="3491717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5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94" y="1321092"/>
            <a:ext cx="1593002" cy="1194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1321092"/>
            <a:ext cx="1541534" cy="1194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1330048"/>
            <a:ext cx="1617325" cy="1185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2578631"/>
            <a:ext cx="1591978" cy="11444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5185"/>
          <a:stretch>
            <a:fillRect/>
          </a:stretch>
        </p:blipFill>
        <p:spPr>
          <a:xfrm>
            <a:off x="5543446" y="2616195"/>
            <a:ext cx="1638325" cy="1106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3775285"/>
            <a:ext cx="1617325" cy="11719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2578631"/>
            <a:ext cx="1541534" cy="1144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3795093"/>
            <a:ext cx="1541534" cy="1152128"/>
          </a:xfrm>
          <a:prstGeom prst="rect">
            <a:avLst/>
          </a:prstGeom>
        </p:spPr>
      </p:pic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415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415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5782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415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868144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3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8144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958" y="770756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日晚餐：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800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农家盛宴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508104" y="4012233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508104" y="2440597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508104" y="3226415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508104" y="1726217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4" y="2953232"/>
            <a:ext cx="1613412" cy="9127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2953232"/>
            <a:ext cx="1615364" cy="9138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8" y="2953232"/>
            <a:ext cx="1369280" cy="912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9" y="4012234"/>
            <a:ext cx="1369280" cy="1010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3999600"/>
            <a:ext cx="1615364" cy="10228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"/>
          <a:stretch>
            <a:fillRect/>
          </a:stretch>
        </p:blipFill>
        <p:spPr>
          <a:xfrm>
            <a:off x="264447" y="4012233"/>
            <a:ext cx="1624189" cy="1010238"/>
          </a:xfrm>
          <a:prstGeom prst="rect">
            <a:avLst/>
          </a:prstGeom>
        </p:spPr>
      </p:pic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415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1520" y="1297589"/>
            <a:ext cx="5357818" cy="1383665"/>
          </a:xfrm>
          <a:prstGeom prst="rect">
            <a:avLst/>
          </a:prstGeom>
        </p:spPr>
        <p:txBody>
          <a:bodyPr wrap="square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凉菜：炸小河鱼	   炸小河虾       炸花椒芽     养生野菜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农家大拌菜	   自制蒜肠	      大拉皮	       拌腐竹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热菜：</a:t>
            </a:r>
            <a:r>
              <a:rPr lang="zh-CN" altLang="en-US" sz="1400"/>
              <a:t>摊柴鸡蛋	   干锅菜花	</a:t>
            </a:r>
            <a:r>
              <a:rPr lang="zh-CN" altLang="en-US" sz="1400">
                <a:sym typeface="+mn-ea"/>
              </a:rPr>
              <a:t>杂粮包</a:t>
            </a:r>
            <a:endParaRPr lang="zh-CN" altLang="en-US" sz="140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/>
              <a:t>              </a:t>
            </a:r>
            <a:r>
              <a:rPr lang="zh-CN" altLang="en-US" sz="1400">
                <a:sym typeface="+mn-ea"/>
              </a:rPr>
              <a:t>红烧肉炖豆泡</a:t>
            </a:r>
            <a:r>
              <a:rPr lang="zh-CN" altLang="en-US" sz="1400" dirty="0" smtClean="0"/>
              <a:t>     </a:t>
            </a:r>
            <a:r>
              <a:rPr lang="zh-CN" altLang="en-US" sz="1400">
                <a:sym typeface="+mn-ea"/>
              </a:rPr>
              <a:t>老干妈烧豆腐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特色：特色烤羊腿         特色烤兔子    平锅小河鱼    </a:t>
            </a:r>
            <a:r>
              <a:rPr lang="zh-CN" altLang="en-US" sz="1400" dirty="0" smtClean="0"/>
              <a:t>清蒸</a:t>
            </a:r>
            <a:r>
              <a:rPr lang="zh-CN" altLang="en-US" sz="1400" dirty="0"/>
              <a:t>鲟龙</a:t>
            </a:r>
            <a:r>
              <a:rPr lang="zh-CN" altLang="en-US" sz="1400" dirty="0" smtClean="0"/>
              <a:t>鱼 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</a:t>
            </a:r>
            <a:r>
              <a:rPr lang="zh-CN" altLang="en-US" sz="1400" dirty="0"/>
              <a:t>   </a:t>
            </a:r>
            <a:r>
              <a:rPr lang="zh-CN" altLang="en-US" sz="1400" dirty="0" smtClean="0"/>
              <a:t>农家</a:t>
            </a:r>
            <a:r>
              <a:rPr lang="zh-CN" altLang="en-US" sz="1400" dirty="0"/>
              <a:t>时令</a:t>
            </a:r>
            <a:r>
              <a:rPr lang="zh-CN" altLang="en-US" sz="1400" dirty="0" smtClean="0"/>
              <a:t>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住宿：高端优享酒店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" y="1347786"/>
            <a:ext cx="2008255" cy="15038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2" y="3071477"/>
            <a:ext cx="1984487" cy="15163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40" y="1354411"/>
            <a:ext cx="2046055" cy="14971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1" y="3076575"/>
            <a:ext cx="2064376" cy="1511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1354411"/>
            <a:ext cx="2085781" cy="14971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3071477"/>
            <a:ext cx="2085781" cy="15163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1347786"/>
            <a:ext cx="2018964" cy="1503823"/>
          </a:xfrm>
          <a:prstGeom prst="rect">
            <a:avLst/>
          </a:prstGeom>
        </p:spPr>
      </p:pic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3071477"/>
            <a:ext cx="2015635" cy="15163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住宿：高端优享酒店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www.youshanrenjia.com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7278</Words>
  <Application>WPS 文字</Application>
  <PresentationFormat>自定义</PresentationFormat>
  <Paragraphs>645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2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174</cp:revision>
  <dcterms:created xsi:type="dcterms:W3CDTF">2022-04-20T13:29:54Z</dcterms:created>
  <dcterms:modified xsi:type="dcterms:W3CDTF">2022-04-20T13:29:54Z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1484430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