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29" r:id="rId23"/>
    <p:sldId id="294" r:id="rId24"/>
    <p:sldId id="318" r:id="rId25"/>
    <p:sldId id="326" r:id="rId26"/>
    <p:sldId id="327" r:id="rId27"/>
    <p:sldId id="324" r:id="rId28"/>
    <p:sldId id="322" r:id="rId29"/>
    <p:sldId id="279" r:id="rId30"/>
    <p:sldId id="291" r:id="rId31"/>
    <p:sldId id="278" r:id="rId32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81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380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八八席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65823" y="3826487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380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380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380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6721</Words>
  <Application>WPS 文字</Application>
  <PresentationFormat>自定义</PresentationFormat>
  <Paragraphs>592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162</cp:revision>
  <dcterms:created xsi:type="dcterms:W3CDTF">2022-04-20T13:26:21Z</dcterms:created>
  <dcterms:modified xsi:type="dcterms:W3CDTF">2022-04-20T13:26:21Z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1383088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