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5" r:id="rId18"/>
    <p:sldId id="316" r:id="rId19"/>
    <p:sldId id="298" r:id="rId20"/>
    <p:sldId id="317" r:id="rId21"/>
    <p:sldId id="262" r:id="rId22"/>
    <p:sldId id="329" r:id="rId23"/>
    <p:sldId id="294" r:id="rId24"/>
    <p:sldId id="318" r:id="rId25"/>
    <p:sldId id="326" r:id="rId26"/>
    <p:sldId id="327" r:id="rId27"/>
    <p:sldId id="324" r:id="rId28"/>
    <p:sldId id="322" r:id="rId29"/>
    <p:sldId id="279" r:id="rId30"/>
    <p:sldId id="291" r:id="rId31"/>
    <p:sldId id="278" r:id="rId32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jpeg"/><Relationship Id="rId8" Type="http://schemas.openxmlformats.org/officeDocument/2006/relationships/image" Target="../media/image74.jpeg"/><Relationship Id="rId7" Type="http://schemas.openxmlformats.org/officeDocument/2006/relationships/image" Target="../media/image73.jpeg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jpeg"/><Relationship Id="rId7" Type="http://schemas.openxmlformats.org/officeDocument/2006/relationships/image" Target="../media/image81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元团建优选套餐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十渡二日游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430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</a:t>
            </a:r>
            <a:r>
              <a:rPr lang="zh-CN" altLang="en-US" sz="1400" smtClean="0"/>
              <a:t>节拍、动力火车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967835" y="1508904"/>
            <a:ext cx="30686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正餐和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个早餐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标，丰盛农家菜；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八八席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930305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430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709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舒适住宿一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430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430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住宿：高端优享酒店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" y="1347786"/>
            <a:ext cx="2008255" cy="1503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2" y="3071477"/>
            <a:ext cx="1984487" cy="15163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40" y="1354411"/>
            <a:ext cx="2046055" cy="14971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1" y="3076575"/>
            <a:ext cx="2064376" cy="1511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1354411"/>
            <a:ext cx="2085781" cy="14971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08" y="3071477"/>
            <a:ext cx="2085781" cy="15163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1347786"/>
            <a:ext cx="2018964" cy="1503823"/>
          </a:xfrm>
          <a:prstGeom prst="rect">
            <a:avLst/>
          </a:prstGeom>
        </p:spPr>
      </p:pic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02" y="3071477"/>
            <a:ext cx="2015635" cy="15163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住宿：高端优享酒店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6723</Words>
  <Application>WPS 文字</Application>
  <PresentationFormat>自定义</PresentationFormat>
  <Paragraphs>592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164</cp:revision>
  <dcterms:created xsi:type="dcterms:W3CDTF">2022-04-20T13:27:17Z</dcterms:created>
  <dcterms:modified xsi:type="dcterms:W3CDTF">2022-04-20T13:27:17Z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1383256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